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79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2E140-A48B-824D-8123-F8E526C8E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9475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E70752-67C5-F143-A599-0F85CD02A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7618"/>
            <a:ext cx="9144000" cy="12072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70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45C90-3902-E243-846D-5F7B726DC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4062"/>
            <a:ext cx="9473418" cy="849886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0E64F-2722-9749-945A-7E0469BF9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422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073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Gotham Bold" pitchFamily="2" charset="0"/>
          <a:ea typeface="+mj-ea"/>
          <a:cs typeface="Gotham Bold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9EABAA8E-7C3C-C488-4132-23FAD9832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5039" y="5985163"/>
            <a:ext cx="1991653" cy="64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14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B9E112D5-C406-80B5-067B-8DC7025E8982}"/>
              </a:ext>
            </a:extLst>
          </p:cNvPr>
          <p:cNvSpPr txBox="1">
            <a:spLocks/>
          </p:cNvSpPr>
          <p:nvPr/>
        </p:nvSpPr>
        <p:spPr>
          <a:xfrm>
            <a:off x="574852" y="2384425"/>
            <a:ext cx="11388548" cy="41314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accent1"/>
                </a:solidFill>
                <a:latin typeface="Gotham Book" pitchFamily="2" charset="0"/>
                <a:ea typeface="+mn-ea"/>
                <a:cs typeface="Gotham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accent1"/>
                </a:solidFill>
                <a:latin typeface="Gotham Book" pitchFamily="2" charset="0"/>
                <a:ea typeface="+mn-ea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accent1"/>
                </a:solidFill>
                <a:latin typeface="Gotham Book" pitchFamily="2" charset="0"/>
                <a:ea typeface="+mn-ea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accent1"/>
                </a:solidFill>
                <a:latin typeface="Gotham Book" pitchFamily="2" charset="0"/>
                <a:ea typeface="+mn-ea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accent1"/>
                </a:solidFill>
                <a:latin typeface="Gotham Book" pitchFamily="2" charset="0"/>
                <a:ea typeface="+mn-ea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Designed for: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APPs, nurses &amp; fellows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In-depth sessions in three breakout tracks: Beginners, Adult and Pediatric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Discussions on post-transplant challenges such as infections, GVHD, organ dysfunction and maintenance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7283E7C9-8AD5-DD2C-3F5A-D5B83C75ED2F}"/>
              </a:ext>
            </a:extLst>
          </p:cNvPr>
          <p:cNvSpPr txBox="1">
            <a:spLocks/>
          </p:cNvSpPr>
          <p:nvPr/>
        </p:nvSpPr>
        <p:spPr>
          <a:xfrm>
            <a:off x="574853" y="513537"/>
            <a:ext cx="9216847" cy="13660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Clinical Education Conference</a:t>
            </a:r>
          </a:p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17-18, 2024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8B78FC-0032-BDD0-3D98-4F127D6959C6}"/>
              </a:ext>
            </a:extLst>
          </p:cNvPr>
          <p:cNvSpPr txBox="1"/>
          <p:nvPr/>
        </p:nvSpPr>
        <p:spPr>
          <a:xfrm>
            <a:off x="4040154" y="5467738"/>
            <a:ext cx="575154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4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Now: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68E1449-183A-5C0E-A969-021D19E7D3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791699" y="4586464"/>
            <a:ext cx="2171701" cy="2171701"/>
          </a:xfrm>
          <a:prstGeom prst="rect">
            <a:avLst/>
          </a:prstGeom>
        </p:spPr>
      </p:pic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03F9363F-8680-257C-8092-BCBB9837A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713" y="5920597"/>
            <a:ext cx="1825216" cy="59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81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SBMT CEC">
      <a:dk1>
        <a:srgbClr val="A71D3E"/>
      </a:dk1>
      <a:lt1>
        <a:srgbClr val="2AB7AB"/>
      </a:lt1>
      <a:dk2>
        <a:srgbClr val="EABD1E"/>
      </a:dk2>
      <a:lt2>
        <a:srgbClr val="076D8A"/>
      </a:lt2>
      <a:accent1>
        <a:srgbClr val="4F4E4E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TCT_1337450-24_CECPPT" id="{2C01B024-404D-9044-8338-3D7296A7FAD2}" vid="{0FED3267-FB7E-C141-9805-5240ED8473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ASTCT_1337450-24_CECPPT</Template>
  <TotalTime>11</TotalTime>
  <Words>44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Gotham 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Damario, Dani</dc:creator>
  <cp:lastModifiedBy>Damario, Dani</cp:lastModifiedBy>
  <cp:revision>5</cp:revision>
  <dcterms:created xsi:type="dcterms:W3CDTF">2024-04-19T16:05:58Z</dcterms:created>
  <dcterms:modified xsi:type="dcterms:W3CDTF">2024-07-09T19:45:06Z</dcterms:modified>
</cp:coreProperties>
</file>